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did you do? </a:t>
            </a:r>
          </a:p>
          <a:p>
            <a:pPr/>
            <a:r>
              <a:t>Why did you do it?</a:t>
            </a:r>
          </a:p>
          <a:p>
            <a:pPr/>
            <a:r>
              <a:t>Who did you do it for?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did you do it?</a:t>
            </a:r>
          </a:p>
          <a:p>
            <a:pPr/>
            <a:r>
              <a:t>CODE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still have to do?</a:t>
            </a:r>
          </a:p>
          <a:p>
            <a:pPr/>
            <a:r>
              <a:t>Private events</a:t>
            </a:r>
          </a:p>
          <a:p>
            <a:pPr/>
            <a:r>
              <a:t>Rating system</a:t>
            </a:r>
          </a:p>
          <a:p>
            <a:pPr/>
            <a:r>
              <a:t>Dashboard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Knowing what you know now, what would you have done differently?</a:t>
            </a:r>
          </a:p>
          <a:p>
            <a:pPr/>
            <a:r>
              <a:t>. Started with admin page sooner </a:t>
            </a:r>
          </a:p>
          <a:p>
            <a:pPr/>
            <a:r>
              <a:t>.reprioritized importance of pages.</a:t>
            </a:r>
          </a:p>
          <a:p>
            <a:pPr/>
            <a:r>
              <a:t>Planed the site differently</a:t>
            </a:r>
            <a:b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31900" y="6032500"/>
            <a:ext cx="21907500" cy="31242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31900" y="4775200"/>
            <a:ext cx="219075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21"/>
          </p:nvPr>
        </p:nvSpPr>
        <p:spPr>
          <a:xfrm>
            <a:off x="11907501" y="5275274"/>
            <a:ext cx="12700001" cy="8781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idx="22"/>
          </p:nvPr>
        </p:nvSpPr>
        <p:spPr>
          <a:xfrm>
            <a:off x="12192000" y="-2387600"/>
            <a:ext cx="12192000" cy="122070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23"/>
          </p:nvPr>
        </p:nvSpPr>
        <p:spPr>
          <a:xfrm>
            <a:off x="-114300" y="-139700"/>
            <a:ext cx="12458700" cy="1400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21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22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23"/>
          </p:nvPr>
        </p:nvSpPr>
        <p:spPr>
          <a:xfrm>
            <a:off x="-76200" y="3950692"/>
            <a:ext cx="24536400" cy="13363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21"/>
          </p:nvPr>
        </p:nvSpPr>
        <p:spPr>
          <a:xfrm>
            <a:off x="0" y="2680692"/>
            <a:ext cx="24434800" cy="133078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pc="1375" sz="86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21"/>
          </p:nvPr>
        </p:nvSpPr>
        <p:spPr>
          <a:xfrm>
            <a:off x="11299229" y="-38100"/>
            <a:ext cx="13756503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512" sz="32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21"/>
          </p:nvPr>
        </p:nvSpPr>
        <p:spPr>
          <a:xfrm>
            <a:off x="11303000" y="-38100"/>
            <a:ext cx="13756502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defRPr sz="4200"/>
            </a:lvl1pPr>
            <a:lvl2pPr marL="1092200" indent="-546100">
              <a:spcBef>
                <a:spcPts val="4500"/>
              </a:spcBef>
              <a:defRPr sz="4200"/>
            </a:lvl2pPr>
            <a:lvl3pPr marL="1638300" indent="-546100">
              <a:spcBef>
                <a:spcPts val="4500"/>
              </a:spcBef>
              <a:defRPr sz="4200"/>
            </a:lvl3pPr>
            <a:lvl4pPr marL="2184400" indent="-546100">
              <a:spcBef>
                <a:spcPts val="4500"/>
              </a:spcBef>
              <a:defRPr sz="4200"/>
            </a:lvl4pPr>
            <a:lvl5pPr marL="2730500" indent="-546100">
              <a:spcBef>
                <a:spcPts val="45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0793" y="13049250"/>
            <a:ext cx="43129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992" strike="noStrike" sz="62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50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Image Gallery"/>
          <p:cNvGrpSpPr/>
          <p:nvPr/>
        </p:nvGrpSpPr>
        <p:grpSpPr>
          <a:xfrm>
            <a:off x="1238249" y="2470149"/>
            <a:ext cx="21907501" cy="9525001"/>
            <a:chOff x="0" y="0"/>
            <a:chExt cx="21907500" cy="9525000"/>
          </a:xfrm>
        </p:grpSpPr>
        <p:pic>
          <p:nvPicPr>
            <p:cNvPr id="13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447" r="0" b="14589"/>
            <a:stretch>
              <a:fillRect/>
            </a:stretch>
          </p:blipFill>
          <p:spPr>
            <a:xfrm>
              <a:off x="0" y="0"/>
              <a:ext cx="21907500" cy="877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" name="Caption"/>
            <p:cNvSpPr/>
            <p:nvPr/>
          </p:nvSpPr>
          <p:spPr>
            <a:xfrm>
              <a:off x="0" y="8851900"/>
              <a:ext cx="2190750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20-12-14 at 8.07.45 PM.png" descr="Screen Shot 2020-12-14 at 8.07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943" y="1328267"/>
            <a:ext cx="21578067" cy="1202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 Shot 2020-12-14 at 8.00.10 PM.png" descr="Screen Shot 2020-12-14 at 8.00.1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93577" y="173885"/>
            <a:ext cx="12350504" cy="5439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20-12-14 at 8.13.11 PM.png" descr="Screen Shot 2020-12-14 at 8.13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61" y="842998"/>
            <a:ext cx="24076878" cy="12030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s lef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Whats left?</a:t>
            </a:r>
          </a:p>
        </p:txBody>
      </p:sp>
      <p:sp>
        <p:nvSpPr>
          <p:cNvPr id="153" name="Private Events…"/>
          <p:cNvSpPr txBox="1"/>
          <p:nvPr>
            <p:ph type="body" idx="1"/>
          </p:nvPr>
        </p:nvSpPr>
        <p:spPr>
          <a:xfrm>
            <a:off x="1238250" y="2582253"/>
            <a:ext cx="21907501" cy="9448801"/>
          </a:xfrm>
          <a:prstGeom prst="rect">
            <a:avLst/>
          </a:prstGeom>
        </p:spPr>
        <p:txBody>
          <a:bodyPr/>
          <a:lstStyle/>
          <a:p>
            <a:pPr marL="838200" indent="-838200" defTabSz="457200">
              <a:lnSpc>
                <a:spcPct val="117999"/>
              </a:lnSpc>
              <a:spcBef>
                <a:spcPts val="0"/>
              </a:spcBef>
              <a:buClrTx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Private Events</a:t>
            </a:r>
          </a:p>
          <a:p>
            <a:pPr marL="838200" indent="-838200" defTabSz="457200">
              <a:lnSpc>
                <a:spcPct val="117999"/>
              </a:lnSpc>
              <a:spcBef>
                <a:spcPts val="0"/>
              </a:spcBef>
              <a:buClrTx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Rating System</a:t>
            </a:r>
          </a:p>
          <a:p>
            <a:pPr marL="838200" indent="-838200" defTabSz="457200">
              <a:lnSpc>
                <a:spcPct val="117999"/>
              </a:lnSpc>
              <a:spcBef>
                <a:spcPts val="0"/>
              </a:spcBef>
              <a:buClrTx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Admin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ooking bac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Looking back…</a:t>
            </a:r>
          </a:p>
        </p:txBody>
      </p:sp>
      <p:sp>
        <p:nvSpPr>
          <p:cNvPr id="158" name="Admin Page…"/>
          <p:cNvSpPr txBox="1"/>
          <p:nvPr>
            <p:ph type="body" idx="1"/>
          </p:nvPr>
        </p:nvSpPr>
        <p:spPr>
          <a:xfrm>
            <a:off x="1238250" y="2844799"/>
            <a:ext cx="21907500" cy="9448801"/>
          </a:xfrm>
          <a:prstGeom prst="rect">
            <a:avLst/>
          </a:prstGeom>
        </p:spPr>
        <p:txBody>
          <a:bodyPr/>
          <a:lstStyle/>
          <a:p>
            <a:pPr>
              <a:buClrTx/>
            </a:pPr>
            <a:r>
              <a:t>Admin Page</a:t>
            </a:r>
          </a:p>
          <a:p>
            <a:pPr>
              <a:buClrTx/>
            </a:pPr>
            <a:r>
              <a:t>Reprioritizing Pages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Image Gallery"/>
          <p:cNvGrpSpPr/>
          <p:nvPr/>
        </p:nvGrpSpPr>
        <p:grpSpPr>
          <a:xfrm>
            <a:off x="1238250" y="1968500"/>
            <a:ext cx="21907500" cy="9525000"/>
            <a:chOff x="0" y="0"/>
            <a:chExt cx="21907500" cy="9525000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018" r="0" b="10018"/>
            <a:stretch>
              <a:fillRect/>
            </a:stretch>
          </p:blipFill>
          <p:spPr>
            <a:xfrm>
              <a:off x="0" y="0"/>
              <a:ext cx="21907500" cy="877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Caption"/>
            <p:cNvSpPr/>
            <p:nvPr/>
          </p:nvSpPr>
          <p:spPr>
            <a:xfrm>
              <a:off x="0" y="8851900"/>
              <a:ext cx="21907500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12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